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6" r:id="rId3"/>
    <p:sldId id="267" r:id="rId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36970C7C-15CF-D946-AEF1-65B5B937794F}" type="datetimeFigureOut">
              <a:rPr lang="nl-NL" smtClean="0"/>
              <a:t>1-2-2023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A8B7788-49B3-5147-BBB4-070978469086}" type="slidenum">
              <a:rPr lang="nl-NL" smtClean="0"/>
              <a:t>‹nr.›</a:t>
            </a:fld>
            <a:endParaRPr lang="nl-NL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07564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70C7C-15CF-D946-AEF1-65B5B937794F}" type="datetimeFigureOut">
              <a:rPr lang="nl-NL" smtClean="0"/>
              <a:t>1-2-2023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B7788-49B3-5147-BBB4-0709784690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92972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70C7C-15CF-D946-AEF1-65B5B937794F}" type="datetimeFigureOut">
              <a:rPr lang="nl-NL" smtClean="0"/>
              <a:t>1-2-2023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B7788-49B3-5147-BBB4-0709784690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59727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70C7C-15CF-D946-AEF1-65B5B937794F}" type="datetimeFigureOut">
              <a:rPr lang="nl-NL" smtClean="0"/>
              <a:t>1-2-2023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B7788-49B3-5147-BBB4-0709784690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5076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6970C7C-15CF-D946-AEF1-65B5B937794F}" type="datetimeFigureOut">
              <a:rPr lang="nl-NL" smtClean="0"/>
              <a:t>1-2-2023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A8B7788-49B3-5147-BBB4-070978469086}" type="slidenum">
              <a:rPr lang="nl-NL" smtClean="0"/>
              <a:t>‹nr.›</a:t>
            </a:fld>
            <a:endParaRPr lang="nl-NL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2248198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70C7C-15CF-D946-AEF1-65B5B937794F}" type="datetimeFigureOut">
              <a:rPr lang="nl-NL" smtClean="0"/>
              <a:t>1-2-2023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B7788-49B3-5147-BBB4-0709784690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595975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70C7C-15CF-D946-AEF1-65B5B937794F}" type="datetimeFigureOut">
              <a:rPr lang="nl-NL" smtClean="0"/>
              <a:t>1-2-2023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B7788-49B3-5147-BBB4-0709784690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4172397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70C7C-15CF-D946-AEF1-65B5B937794F}" type="datetimeFigureOut">
              <a:rPr lang="nl-NL" smtClean="0"/>
              <a:t>1-2-2023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B7788-49B3-5147-BBB4-0709784690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93210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70C7C-15CF-D946-AEF1-65B5B937794F}" type="datetimeFigureOut">
              <a:rPr lang="nl-NL" smtClean="0"/>
              <a:t>1-2-2023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B7788-49B3-5147-BBB4-0709784690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0375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36970C7C-15CF-D946-AEF1-65B5B937794F}" type="datetimeFigureOut">
              <a:rPr lang="nl-NL" smtClean="0"/>
              <a:t>1-2-2023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A8B7788-49B3-5147-BBB4-070978469086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667745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36970C7C-15CF-D946-AEF1-65B5B937794F}" type="datetimeFigureOut">
              <a:rPr lang="nl-NL" smtClean="0"/>
              <a:t>1-2-2023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A8B7788-49B3-5147-BBB4-0709784690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03649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6970C7C-15CF-D946-AEF1-65B5B937794F}" type="datetimeFigureOut">
              <a:rPr lang="nl-NL" smtClean="0"/>
              <a:t>1-2-2023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A8B7788-49B3-5147-BBB4-070978469086}" type="slidenum">
              <a:rPr lang="nl-NL" smtClean="0"/>
              <a:t>‹nr.›</a:t>
            </a:fld>
            <a:endParaRPr lang="nl-NL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86900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b="1" dirty="0"/>
              <a:t>PERSONENLIJST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/>
              <a:t>HOOFDSTUK 5</a:t>
            </a:r>
          </a:p>
          <a:p>
            <a:r>
              <a:rPr lang="nl-NL" dirty="0"/>
              <a:t>EUROPA EN DE WERELD 1945-19898</a:t>
            </a:r>
          </a:p>
        </p:txBody>
      </p:sp>
    </p:spTree>
    <p:extLst>
      <p:ext uri="{BB962C8B-B14F-4D97-AF65-F5344CB8AC3E}">
        <p14:creationId xmlns:p14="http://schemas.microsoft.com/office/powerpoint/2010/main" val="189206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51678" y="0"/>
            <a:ext cx="10178322" cy="1148317"/>
          </a:xfrm>
        </p:spPr>
        <p:txBody>
          <a:bodyPr>
            <a:normAutofit/>
          </a:bodyPr>
          <a:lstStyle/>
          <a:p>
            <a:pPr algn="ctr"/>
            <a:r>
              <a:rPr lang="nl-NL" dirty="0"/>
              <a:t>Soekarno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61237" y="1265273"/>
            <a:ext cx="11015330" cy="5592727"/>
          </a:xfrm>
        </p:spPr>
        <p:txBody>
          <a:bodyPr/>
          <a:lstStyle/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Hoe heet deze persoon?</a:t>
            </a:r>
          </a:p>
          <a:p>
            <a:r>
              <a:rPr lang="nl-NL" dirty="0"/>
              <a:t>Met welke gebeurtenis heeft hij/zij te maken?</a:t>
            </a:r>
          </a:p>
          <a:p>
            <a:r>
              <a:rPr lang="nl-NL" dirty="0"/>
              <a:t>Wanneer speelde zich dit af?</a:t>
            </a:r>
          </a:p>
          <a:p>
            <a:r>
              <a:rPr lang="nl-NL" dirty="0"/>
              <a:t>Welke andere personen hebben met deze g				                               </a:t>
            </a:r>
            <a:r>
              <a:rPr lang="nl-NL" dirty="0" err="1"/>
              <a:t>ebeurtenis</a:t>
            </a:r>
            <a:r>
              <a:rPr lang="nl-NL" dirty="0"/>
              <a:t> te maken?</a:t>
            </a:r>
          </a:p>
          <a:p>
            <a:r>
              <a:rPr lang="nl-NL" dirty="0"/>
              <a:t>Wat weet jij nog meer van deze persoon?</a:t>
            </a:r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6" name="Picture 2" descr="Soekarno - Wikipedia">
            <a:extLst>
              <a:ext uri="{FF2B5EF4-FFF2-40B4-BE49-F238E27FC236}">
                <a16:creationId xmlns:a16="http://schemas.microsoft.com/office/drawing/2014/main" id="{06BCCB97-B5D4-B6AB-56E2-83897D5B81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6319" y="1352475"/>
            <a:ext cx="3944443" cy="5674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783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/>
              <a:t>Willem Drees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NL" dirty="0"/>
              <a:t>Hoe heet deze persoon?</a:t>
            </a:r>
          </a:p>
          <a:p>
            <a:r>
              <a:rPr lang="nl-NL" dirty="0"/>
              <a:t>Met welke gebeurtenis heeft hij/zij te maken?</a:t>
            </a:r>
          </a:p>
          <a:p>
            <a:r>
              <a:rPr lang="nl-NL" dirty="0"/>
              <a:t>Wanneer speelde zich dit af?</a:t>
            </a:r>
          </a:p>
          <a:p>
            <a:r>
              <a:rPr lang="nl-NL" dirty="0"/>
              <a:t>Welke andere personen hebben met deze gebeurtenis te maken?</a:t>
            </a:r>
          </a:p>
          <a:p>
            <a:r>
              <a:rPr lang="nl-NL" dirty="0"/>
              <a:t>Wat weet jij nog meer van deze persoon?</a:t>
            </a:r>
          </a:p>
          <a:p>
            <a:endParaRPr lang="nl-NL" dirty="0"/>
          </a:p>
        </p:txBody>
      </p:sp>
      <p:pic>
        <p:nvPicPr>
          <p:cNvPr id="7" name="Tijdelijke aanduiding voor inhoud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0291" y="1938724"/>
            <a:ext cx="6162423" cy="3481001"/>
          </a:xfrm>
        </p:spPr>
      </p:pic>
    </p:spTree>
    <p:extLst>
      <p:ext uri="{BB962C8B-B14F-4D97-AF65-F5344CB8AC3E}">
        <p14:creationId xmlns:p14="http://schemas.microsoft.com/office/powerpoint/2010/main" val="720739501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</a:majorFont>
      <a:minorFont>
        <a:latin typeface="Gill Sans MT" panose="020B0502020104020203"/>
        <a:ea typeface=""/>
        <a:cs typeface="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97</Words>
  <Application>Microsoft Office PowerPoint</Application>
  <PresentationFormat>Breedbeeld</PresentationFormat>
  <Paragraphs>18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7" baseType="lpstr">
      <vt:lpstr>Arial</vt:lpstr>
      <vt:lpstr>Gill Sans MT</vt:lpstr>
      <vt:lpstr>Impact</vt:lpstr>
      <vt:lpstr>Badge</vt:lpstr>
      <vt:lpstr>PERSONENLIJST</vt:lpstr>
      <vt:lpstr>Soekarno</vt:lpstr>
      <vt:lpstr>Willem Drees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PERSONENLIJST</dc:title>
  <dc:creator>Jankees den Otter</dc:creator>
  <cp:lastModifiedBy>Jankees den Otter</cp:lastModifiedBy>
  <cp:revision>1</cp:revision>
  <dcterms:created xsi:type="dcterms:W3CDTF">2023-02-01T07:44:30Z</dcterms:created>
  <dcterms:modified xsi:type="dcterms:W3CDTF">2023-02-01T07:50:14Z</dcterms:modified>
</cp:coreProperties>
</file>